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EUROPE CODE WEEK 2018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9592" y="3789040"/>
            <a:ext cx="7520880" cy="175260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SCUOLA SECONDARIA I°GRADO – RIARDO</a:t>
            </a:r>
          </a:p>
          <a:p>
            <a:endParaRPr lang="it-IT" sz="2400" dirty="0" smtClean="0"/>
          </a:p>
          <a:p>
            <a:endParaRPr lang="it-IT" sz="2400" dirty="0"/>
          </a:p>
          <a:p>
            <a:r>
              <a:rPr lang="it-IT" sz="2400" dirty="0" smtClean="0"/>
              <a:t>                                       Referente Prof.ssa Carbone Rosa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677836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536504" cy="621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63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4824536" cy="647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9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24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79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1640" y="980728"/>
            <a:ext cx="633670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31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4896544" cy="644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33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9" y="476672"/>
            <a:ext cx="865247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85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4896544" cy="649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31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824536" cy="64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770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7" y="235884"/>
            <a:ext cx="8424936" cy="632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778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8352928" cy="643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45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</Words>
  <Application>Microsoft Office PowerPoint</Application>
  <PresentationFormat>Presentazione su schermo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EUROPE CODE WEEK 2018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Giovanna Mandara</dc:creator>
  <cp:lastModifiedBy>Giovanna Mandara</cp:lastModifiedBy>
  <cp:revision>3</cp:revision>
  <dcterms:created xsi:type="dcterms:W3CDTF">2018-10-28T20:21:10Z</dcterms:created>
  <dcterms:modified xsi:type="dcterms:W3CDTF">2018-10-28T20:48:40Z</dcterms:modified>
</cp:coreProperties>
</file>