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17/05/2018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17/05/2018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17/05/2018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17/05/2018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tango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17/05/2018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F49D355-16BD-4E45-BD9A-5EA878CF7CBD}" type="datetimeFigureOut">
              <a:rPr lang="it-IT" smtClean="0"/>
              <a:t>17/05/2018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egnaposto contenut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contenut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17/05/2018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it-IT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egnaposto contenut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6" name="Segnaposto contenut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Oval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23" name="Tito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17/05/2018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17/05/2018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tango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egnaposto contenut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17/05/2018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ttore 1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F49D355-16BD-4E45-BD9A-5EA878CF7CBD}" type="datetimeFigureOut">
              <a:rPr lang="it-IT" smtClean="0"/>
              <a:t>17/05/2018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17/05/2018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3600" dirty="0" smtClean="0"/>
              <a:t>Facciamo </a:t>
            </a:r>
            <a:r>
              <a:rPr lang="it-IT" sz="3600" dirty="0" err="1" smtClean="0"/>
              <a:t>coding</a:t>
            </a:r>
            <a:r>
              <a:rPr lang="it-IT" sz="3600" dirty="0" smtClean="0"/>
              <a:t> con tutto!!!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7200" dirty="0" smtClean="0"/>
              <a:t>Pixel art </a:t>
            </a:r>
            <a:endParaRPr lang="it-IT" sz="7200" dirty="0"/>
          </a:p>
        </p:txBody>
      </p:sp>
    </p:spTree>
    <p:extLst>
      <p:ext uri="{BB962C8B-B14F-4D97-AF65-F5344CB8AC3E}">
        <p14:creationId xmlns:p14="http://schemas.microsoft.com/office/powerpoint/2010/main" val="182166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dirty="0" smtClean="0"/>
              <a:t>7) LEGO</a:t>
            </a:r>
            <a:endParaRPr lang="it-IT" dirty="0"/>
          </a:p>
        </p:txBody>
      </p:sp>
      <p:pic>
        <p:nvPicPr>
          <p:cNvPr id="4" name="Immagin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80065"/>
            <a:ext cx="3314700" cy="455295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130771"/>
            <a:ext cx="4392488" cy="3002244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91893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dirty="0" smtClean="0">
                <a:solidFill>
                  <a:schemeClr val="tx2"/>
                </a:solidFill>
              </a:rPr>
              <a:t>1) PUNTO A CROCE</a:t>
            </a:r>
            <a:endParaRPr lang="it-IT" dirty="0">
              <a:solidFill>
                <a:schemeClr val="tx2"/>
              </a:solidFill>
            </a:endParaRPr>
          </a:p>
        </p:txBody>
      </p:sp>
      <p:pic>
        <p:nvPicPr>
          <p:cNvPr id="4" name="Immagine 3" descr="File:Punto Croc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3524250" cy="4562475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1026" name="Picture 2" descr="Risultati immagini per punto a cro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75685"/>
            <a:ext cx="4464496" cy="291559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2000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dirty="0" smtClean="0">
                <a:solidFill>
                  <a:schemeClr val="tx2"/>
                </a:solidFill>
              </a:rPr>
              <a:t>2) MOSAICO</a:t>
            </a:r>
            <a:endParaRPr lang="it-IT" dirty="0">
              <a:solidFill>
                <a:schemeClr val="tx2"/>
              </a:solidFill>
            </a:endParaRPr>
          </a:p>
        </p:txBody>
      </p:sp>
      <p:pic>
        <p:nvPicPr>
          <p:cNvPr id="4" name="Immagin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191481"/>
            <a:ext cx="4819650" cy="30765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Immagine 4" descr="Risultati immagini per pixel art mosaic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01" y="1797209"/>
            <a:ext cx="3528392" cy="29325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6614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dirty="0" smtClean="0">
                <a:solidFill>
                  <a:schemeClr val="tx2"/>
                </a:solidFill>
              </a:rPr>
              <a:t>3) PYSSLA</a:t>
            </a:r>
            <a:endParaRPr lang="it-IT" dirty="0">
              <a:solidFill>
                <a:schemeClr val="tx2"/>
              </a:solidFill>
            </a:endParaRPr>
          </a:p>
        </p:txBody>
      </p:sp>
      <p:pic>
        <p:nvPicPr>
          <p:cNvPr id="4" name="Immagine 3" descr="https://2.bp.blogspot.com/-ODv5Gej9FY0/WlZ4uQpm3-I/AAAAAAAACdc/6XD7cMxl60oUwXZEl_oWQXJACf0t__MNgCKgBGAs/s1600/Pyssl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08912" cy="4824536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90288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dirty="0" smtClean="0">
                <a:solidFill>
                  <a:schemeClr val="tx2"/>
                </a:solidFill>
              </a:rPr>
              <a:t>4) CARTONCINI</a:t>
            </a:r>
            <a:endParaRPr lang="it-IT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6048671" cy="4813965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24908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dirty="0" smtClean="0">
                <a:solidFill>
                  <a:schemeClr val="tx2"/>
                </a:solidFill>
              </a:rPr>
              <a:t>4) CARTONCINI</a:t>
            </a:r>
            <a:endParaRPr lang="it-IT" dirty="0">
              <a:solidFill>
                <a:schemeClr val="tx2"/>
              </a:solidFill>
            </a:endParaRPr>
          </a:p>
        </p:txBody>
      </p:sp>
      <p:pic>
        <p:nvPicPr>
          <p:cNvPr id="2052" name="Picture 4" descr="http://www.secondocircolocomiso.gov.it/images/stories/halloween%20in%20codice/3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40946"/>
            <a:ext cx="6408712" cy="480653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3008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dirty="0" smtClean="0">
                <a:solidFill>
                  <a:schemeClr val="tx2"/>
                </a:solidFill>
              </a:rPr>
              <a:t>5) POST IT</a:t>
            </a:r>
            <a:endParaRPr lang="it-IT" dirty="0">
              <a:solidFill>
                <a:schemeClr val="tx2"/>
              </a:solidFill>
            </a:endParaRPr>
          </a:p>
        </p:txBody>
      </p:sp>
      <p:pic>
        <p:nvPicPr>
          <p:cNvPr id="3074" name="Picture 2" descr="Risultati immagini per PIXEL ART POST 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27" y="1803161"/>
            <a:ext cx="8568952" cy="44987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38570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dirty="0" smtClean="0">
                <a:solidFill>
                  <a:schemeClr val="tx2"/>
                </a:solidFill>
              </a:rPr>
              <a:t>6) CHIODINI</a:t>
            </a:r>
            <a:endParaRPr lang="it-IT" dirty="0">
              <a:solidFill>
                <a:schemeClr val="tx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82" y="1484784"/>
            <a:ext cx="4191758" cy="3312368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5" name="Immagin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406" y="2492896"/>
            <a:ext cx="4032448" cy="3816424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46443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dirty="0" smtClean="0">
                <a:solidFill>
                  <a:schemeClr val="tx2"/>
                </a:solidFill>
              </a:rPr>
              <a:t>6) CHIODINI</a:t>
            </a:r>
            <a:endParaRPr lang="it-IT" dirty="0">
              <a:solidFill>
                <a:schemeClr val="tx2"/>
              </a:solidFill>
            </a:endParaRPr>
          </a:p>
        </p:txBody>
      </p:sp>
      <p:pic>
        <p:nvPicPr>
          <p:cNvPr id="6" name="Immagine 5" descr="Risultati immagini per chiodini quercett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700808"/>
            <a:ext cx="3024336" cy="4536504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sp>
        <p:nvSpPr>
          <p:cNvPr id="3" name="AutoShape 2" descr="Risultati immagini per PIXEL ART CHIODI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2204864"/>
            <a:ext cx="4883921" cy="4032448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79462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tà">
  <a:themeElements>
    <a:clrScheme name="Città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ttà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ttà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</TotalTime>
  <Words>37</Words>
  <Application>Microsoft Office PowerPoint</Application>
  <PresentationFormat>Presentazione su schermo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Città</vt:lpstr>
      <vt:lpstr>Pixel art </vt:lpstr>
      <vt:lpstr>1) PUNTO A CROCE</vt:lpstr>
      <vt:lpstr>2) MOSAICO</vt:lpstr>
      <vt:lpstr>3) PYSSLA</vt:lpstr>
      <vt:lpstr>4) CARTONCINI</vt:lpstr>
      <vt:lpstr>4) CARTONCINI</vt:lpstr>
      <vt:lpstr>5) POST IT</vt:lpstr>
      <vt:lpstr>6) CHIODINI</vt:lpstr>
      <vt:lpstr>6) CHIODINI</vt:lpstr>
      <vt:lpstr>7) LEGO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Pixel art </dc:title>
  <dc:creator>Giovanna Mandara</dc:creator>
  <cp:lastModifiedBy>Giovanna Mandara</cp:lastModifiedBy>
  <cp:revision>3</cp:revision>
  <dcterms:created xsi:type="dcterms:W3CDTF">2018-05-16T22:10:00Z</dcterms:created>
  <dcterms:modified xsi:type="dcterms:W3CDTF">2018-05-16T22:33:51Z</dcterms:modified>
</cp:coreProperties>
</file>