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29/10/2018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3400" y="2123720"/>
            <a:ext cx="7851648" cy="1828800"/>
          </a:xfrm>
        </p:spPr>
        <p:txBody>
          <a:bodyPr/>
          <a:lstStyle/>
          <a:p>
            <a:r>
              <a:rPr lang="it-IT" dirty="0" smtClean="0"/>
              <a:t>Europe Code Week 2018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3400" y="3980656"/>
            <a:ext cx="7854696" cy="1752600"/>
          </a:xfrm>
        </p:spPr>
        <p:txBody>
          <a:bodyPr/>
          <a:lstStyle/>
          <a:p>
            <a:pPr algn="ctr"/>
            <a:r>
              <a:rPr lang="it-IT" dirty="0" smtClean="0"/>
              <a:t>Scuola dell’Infanzia di Roccaromana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702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03369" y="1617111"/>
            <a:ext cx="5737264" cy="432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65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7073125" cy="531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79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50" y="1124744"/>
            <a:ext cx="7277869" cy="542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84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57" y="1052736"/>
            <a:ext cx="7414592" cy="556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38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7284864" cy="531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84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202346"/>
            <a:ext cx="7284577" cy="550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38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</TotalTime>
  <Words>8</Words>
  <Application>Microsoft Office PowerPoint</Application>
  <PresentationFormat>Presentazione su schermo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Equinozio</vt:lpstr>
      <vt:lpstr>Europe Code Week 2018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 Code Week 2018 </dc:title>
  <dc:creator>Giovanna Mandara</dc:creator>
  <cp:lastModifiedBy>Giovanna Mandara</cp:lastModifiedBy>
  <cp:revision>2</cp:revision>
  <dcterms:created xsi:type="dcterms:W3CDTF">2018-10-29T11:07:26Z</dcterms:created>
  <dcterms:modified xsi:type="dcterms:W3CDTF">2018-10-29T11:19:43Z</dcterms:modified>
</cp:coreProperties>
</file>