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0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F9DAE-EDBE-4AD7-916F-A6EC50AE07D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25F75-25C6-4970-903E-0EAB56B59E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17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5F75-25C6-4970-903E-0EAB56B59ED9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7504" y="188640"/>
            <a:ext cx="89202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Test sul fumo di </a:t>
            </a:r>
            <a:r>
              <a:rPr lang="it-I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sigaretta</a:t>
            </a:r>
            <a:endParaRPr lang="it-IT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5025" y="3861048"/>
            <a:ext cx="3808975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33265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tangolo 23"/>
          <p:cNvSpPr/>
          <p:nvPr/>
        </p:nvSpPr>
        <p:spPr>
          <a:xfrm>
            <a:off x="2987824" y="2636912"/>
            <a:ext cx="64442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Media mensile: 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501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5940152" y="1075383"/>
            <a:ext cx="12961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…..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-36512" y="260648"/>
            <a:ext cx="9326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Costo medio pacchetto da 20 sigarette: </a:t>
            </a:r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4 €</a:t>
            </a:r>
            <a:endParaRPr lang="it-IT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724833" cy="252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4355976" y="4258831"/>
            <a:ext cx="469560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Spesa media </a:t>
            </a:r>
          </a:p>
          <a:p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giornaliera: </a:t>
            </a:r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3,3 €</a:t>
            </a:r>
          </a:p>
          <a:p>
            <a:pPr>
              <a:buFontTx/>
              <a:buChar char="-"/>
            </a:pPr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settimanale: </a:t>
            </a:r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23,4 €</a:t>
            </a:r>
          </a:p>
          <a:p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mensile: </a:t>
            </a:r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93,6 €</a:t>
            </a:r>
            <a:endParaRPr lang="it-IT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5436096" y="2924944"/>
            <a:ext cx="648072" cy="129614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44016" y="116632"/>
            <a:ext cx="925252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Ha mai provato a smettere di fumare?</a:t>
            </a:r>
            <a:endParaRPr lang="it-IT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4800" y="1628800"/>
            <a:ext cx="52656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19332"/>
            <a:ext cx="3113446" cy="2038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4016" y="116632"/>
            <a:ext cx="925252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RIETENE CHE SMETTERE DEFINITIVAMENTE </a:t>
            </a:r>
            <a:r>
              <a:rPr lang="it-IT" sz="4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</a:t>
            </a:r>
            <a:r>
              <a:rPr lang="it-IT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FUMARE SIA:</a:t>
            </a:r>
            <a:endParaRPr lang="it-IT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5684094" cy="329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653136"/>
            <a:ext cx="3200007" cy="2148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4016" y="116632"/>
            <a:ext cx="925252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RIETENE CHE SMETTERE DEFINITIVAMENTE </a:t>
            </a:r>
            <a:r>
              <a:rPr lang="it-IT" sz="4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</a:t>
            </a:r>
            <a:r>
              <a:rPr lang="it-IT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FUMARE SIA:</a:t>
            </a:r>
            <a:endParaRPr lang="it-IT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653136"/>
            <a:ext cx="3200007" cy="214841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493450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4016" y="116632"/>
            <a:ext cx="92525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 POTENDO "MAGICAMENTE" SMETTERE </a:t>
            </a:r>
            <a:r>
              <a:rPr lang="it-IT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</a:t>
            </a:r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FUMARE SENZA  DIFFICOLTA', SMETTEREBBE?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69160"/>
            <a:ext cx="443113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399988"/>
            <a:ext cx="4896544" cy="333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36512" y="116632"/>
            <a:ext cx="92525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 RITIENE GLI EFFETTI DEL FUMO </a:t>
            </a:r>
            <a:r>
              <a:rPr lang="it-IT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</a:t>
            </a:r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SIGARETTE SUL SUO STATO </a:t>
            </a:r>
            <a:r>
              <a:rPr lang="it-IT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</a:t>
            </a:r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SALUTE: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3540" y="4193704"/>
            <a:ext cx="27104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881" y="1700808"/>
            <a:ext cx="555927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5207" y="2023495"/>
            <a:ext cx="4763297" cy="356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-36512" y="116632"/>
            <a:ext cx="950505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7. SE UNA PERSONA (CONOSCENTE, AMICO, PARENTE) LE CHIEDESSE UN CONSIGLIO RIGUARDO LA SCELTA </a:t>
            </a:r>
            <a:r>
              <a:rPr lang="it-IT" sz="3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</a:t>
            </a:r>
            <a:r>
              <a:rPr lang="it-IT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COMINCIARE A FUMARE, LEI L'APPOGGEREBBE?</a:t>
            </a:r>
            <a:endParaRPr lang="it-IT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65104"/>
            <a:ext cx="4572000" cy="2464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36512" y="116632"/>
            <a:ext cx="950505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8. NELLA VITA </a:t>
            </a:r>
            <a:r>
              <a:rPr lang="it-I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</a:t>
            </a: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TUTTI I GIORNI IL SUO RAPPORTO CON I                                               NON FUMATORI  (CONOSCENTI, AMICI, PARENTI,COLLEGHI </a:t>
            </a:r>
            <a:r>
              <a:rPr lang="it-I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</a:t>
            </a: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LAVORO)  E' CONDIZIONATO DAL FATTO CHE LEI FUMA?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32" y="2079501"/>
            <a:ext cx="5618812" cy="343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05643"/>
            <a:ext cx="3347864" cy="265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72" y="306575"/>
            <a:ext cx="8357500" cy="621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582" y="116632"/>
            <a:ext cx="70896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Campione statistico</a:t>
            </a:r>
            <a:endParaRPr lang="it-IT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142" y="1628800"/>
            <a:ext cx="2583595" cy="11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3054456" y="1818110"/>
            <a:ext cx="48074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° intervistati: 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100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356992"/>
            <a:ext cx="971529" cy="123278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859310" y="3558277"/>
            <a:ext cx="52491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Età media: 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45,8 anni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3567" y="5062537"/>
            <a:ext cx="89646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183" y="5013176"/>
            <a:ext cx="892712" cy="102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tangolo 12"/>
          <p:cNvSpPr/>
          <p:nvPr/>
        </p:nvSpPr>
        <p:spPr>
          <a:xfrm>
            <a:off x="1321713" y="5301208"/>
            <a:ext cx="22012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65%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886610" y="5277791"/>
            <a:ext cx="19672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35%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44016" y="116632"/>
            <a:ext cx="925252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A quale età ha, orientativamente,                          iniziato a fumare?</a:t>
            </a:r>
            <a:endParaRPr lang="it-IT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43608" y="5179839"/>
            <a:ext cx="66213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Età media inizio: 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15,3 anni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9127">
            <a:off x="3258098" y="1594188"/>
            <a:ext cx="5023537" cy="258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5220072" y="2420888"/>
            <a:ext cx="10550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1°</a:t>
            </a:r>
            <a:endParaRPr lang="it-IT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63863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062" y="3563863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63863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126" y="3563863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63863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0190" y="3563863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63863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6254" y="3563863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63863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2318" y="3563863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76031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062" y="5076031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076031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126" y="5076031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076031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0190" y="5076031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508079"/>
            <a:ext cx="219190" cy="94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ttangolo 28"/>
          <p:cNvSpPr/>
          <p:nvPr/>
        </p:nvSpPr>
        <p:spPr>
          <a:xfrm>
            <a:off x="3347864" y="4666630"/>
            <a:ext cx="60841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Media giornaliera: 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16,7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144016" y="116632"/>
            <a:ext cx="925252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QUANTE SIGARETTE FUMA MEDIAMENTE AL GIORNO?</a:t>
            </a:r>
            <a:endParaRPr lang="it-IT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060848"/>
            <a:ext cx="3096344" cy="203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342" y="465313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876" y="465313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406" y="465313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8940" y="465313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0470" y="465313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5004" y="465313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534" y="465313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ttangolo 28"/>
          <p:cNvSpPr/>
          <p:nvPr/>
        </p:nvSpPr>
        <p:spPr>
          <a:xfrm>
            <a:off x="3096344" y="6021288"/>
            <a:ext cx="64442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Media settimanale: 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116,9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70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76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83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9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5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70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76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83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9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5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5313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465313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65313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465313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65313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465313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65313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465313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65313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4653136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70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76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83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9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5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70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76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83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9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5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70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76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83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9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5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70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76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83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9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5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70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76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83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9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5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" name="Rettangolo 145"/>
          <p:cNvSpPr/>
          <p:nvPr/>
        </p:nvSpPr>
        <p:spPr>
          <a:xfrm>
            <a:off x="5796136" y="6088559"/>
            <a:ext cx="7200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70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76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83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9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5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70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76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83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9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5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70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76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83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9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5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70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76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83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9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5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" name="Rettangolo 145"/>
          <p:cNvSpPr/>
          <p:nvPr/>
        </p:nvSpPr>
        <p:spPr>
          <a:xfrm>
            <a:off x="5796136" y="6088559"/>
            <a:ext cx="7200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70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76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83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9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5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70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76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83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9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5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70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76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83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9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5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70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76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83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9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5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" name="Rettangolo 145"/>
          <p:cNvSpPr/>
          <p:nvPr/>
        </p:nvSpPr>
        <p:spPr>
          <a:xfrm>
            <a:off x="5796136" y="6088559"/>
            <a:ext cx="7200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70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76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83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9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58" y="116632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70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76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83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9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58" y="162880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70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76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83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9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58" y="3140968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8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24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31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43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0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70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76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83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9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58" y="4869160"/>
            <a:ext cx="199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" name="Rettangolo 145"/>
          <p:cNvSpPr/>
          <p:nvPr/>
        </p:nvSpPr>
        <p:spPr>
          <a:xfrm>
            <a:off x="5796136" y="6088559"/>
            <a:ext cx="10081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….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223</Words>
  <Application>Microsoft Office PowerPoint</Application>
  <PresentationFormat>Presentazione su schermo (4:3)</PresentationFormat>
  <Paragraphs>31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SMS Roccaromana</dc:creator>
  <cp:lastModifiedBy>Giovanna Mandara</cp:lastModifiedBy>
  <cp:revision>12</cp:revision>
  <dcterms:created xsi:type="dcterms:W3CDTF">2017-03-27T06:44:10Z</dcterms:created>
  <dcterms:modified xsi:type="dcterms:W3CDTF">2017-03-27T21:37:48Z</dcterms:modified>
</cp:coreProperties>
</file>