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17/01/2018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t.padlet.com/rummyprof/87hoq6cece26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d.ted.com/on/hK9G4kPR#finall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#/?quizId=d4c709af-382b-48ff-8db8-a5709b4bd02b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803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-108520" y="-99392"/>
            <a:ext cx="6313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Didattica innovativa</a:t>
            </a:r>
            <a:endParaRPr lang="it-IT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283968" y="895946"/>
            <a:ext cx="468052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it-IT" sz="6600" b="1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adley Hand ITC" pitchFamily="66" charset="0"/>
              </a:rPr>
              <a:t>per una </a:t>
            </a:r>
          </a:p>
          <a:p>
            <a:r>
              <a:rPr lang="it-IT" sz="66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adley Hand ITC" pitchFamily="66" charset="0"/>
              </a:rPr>
              <a:t>Scuola 2.0</a:t>
            </a:r>
            <a:endParaRPr lang="it-IT" sz="6600" b="1" i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2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5485" y="16748"/>
            <a:ext cx="5494627" cy="110799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it-IT" sz="6600" b="1" u="sng" cap="none" spc="150" dirty="0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 CENA" pitchFamily="2" charset="0"/>
              </a:rPr>
              <a:t>CLIL</a:t>
            </a:r>
            <a:endParaRPr lang="it-IT" sz="6600" b="1" u="sng" cap="none" spc="150" dirty="0">
              <a:ln w="11430"/>
              <a:solidFill>
                <a:srgbClr val="0066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 CENA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777" y="1263830"/>
            <a:ext cx="5424602" cy="325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5508"/>
            <a:ext cx="33337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05431"/>
            <a:ext cx="8482152" cy="184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6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5485" y="16748"/>
            <a:ext cx="5494627" cy="110799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it-IT" sz="6600" b="1" u="sng" cap="none" spc="150" dirty="0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 CENA" pitchFamily="2" charset="0"/>
              </a:rPr>
              <a:t>CLIL</a:t>
            </a:r>
            <a:endParaRPr lang="it-IT" sz="6600" b="1" u="sng" cap="none" spc="150" dirty="0">
              <a:ln w="11430"/>
              <a:solidFill>
                <a:srgbClr val="0066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 CENA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8" y="1226513"/>
            <a:ext cx="5413900" cy="324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66" y="1196752"/>
            <a:ext cx="32956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6" y="5229200"/>
            <a:ext cx="8690853" cy="127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1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 rot="20848091">
            <a:off x="517533" y="422788"/>
            <a:ext cx="3055118" cy="2123658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lgDash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6600" b="1" cap="none" spc="150" dirty="0" err="1" smtClean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 CENA" pitchFamily="2" charset="0"/>
              </a:rPr>
              <a:t>Blended</a:t>
            </a:r>
            <a:r>
              <a:rPr lang="it-IT" sz="6600" b="1" cap="none" spc="150" dirty="0" smtClean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 CENA" pitchFamily="2" charset="0"/>
              </a:rPr>
              <a:t> </a:t>
            </a:r>
            <a:r>
              <a:rPr lang="it-IT" sz="6600" b="1" cap="none" spc="150" dirty="0" err="1" smtClean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 CENA" pitchFamily="2" charset="0"/>
              </a:rPr>
              <a:t>learning</a:t>
            </a:r>
            <a:endParaRPr lang="it-IT" sz="6600" b="1" cap="none" spc="150" dirty="0">
              <a:ln w="11430"/>
              <a:solidFill>
                <a:schemeClr val="accent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8" name="Rettangolo 7"/>
          <p:cNvSpPr/>
          <p:nvPr/>
        </p:nvSpPr>
        <p:spPr>
          <a:xfrm rot="1438448">
            <a:off x="5076056" y="1183020"/>
            <a:ext cx="3927666" cy="212365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6600" b="1" spc="1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Classe</a:t>
            </a:r>
            <a:r>
              <a:rPr lang="it-IT" sz="6000" b="1" spc="1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 </a:t>
            </a:r>
            <a:r>
              <a:rPr lang="it-IT" sz="6600" b="1" spc="1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capovolta</a:t>
            </a:r>
            <a:endParaRPr lang="it-IT" sz="6600" b="1" cap="none" spc="1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2" name="Onda 1 1"/>
          <p:cNvSpPr/>
          <p:nvPr/>
        </p:nvSpPr>
        <p:spPr>
          <a:xfrm rot="509214">
            <a:off x="4969496" y="916164"/>
            <a:ext cx="3930870" cy="2750905"/>
          </a:xfrm>
          <a:prstGeom prst="wave">
            <a:avLst>
              <a:gd name="adj1" fmla="val 12500"/>
              <a:gd name="adj2" fmla="val -7296"/>
            </a:avLst>
          </a:prstGeom>
          <a:noFill/>
          <a:ln w="5715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10" name="Rettangolo 9"/>
          <p:cNvSpPr/>
          <p:nvPr/>
        </p:nvSpPr>
        <p:spPr>
          <a:xfrm rot="20889494">
            <a:off x="1019239" y="4214490"/>
            <a:ext cx="3055118" cy="101566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 CENA" pitchFamily="2" charset="0"/>
              </a:rPr>
              <a:t>BYOD</a:t>
            </a:r>
            <a:endParaRPr lang="it-IT" sz="60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5" name="Anello 4"/>
          <p:cNvSpPr/>
          <p:nvPr/>
        </p:nvSpPr>
        <p:spPr>
          <a:xfrm rot="965605">
            <a:off x="1159701" y="3491518"/>
            <a:ext cx="2740955" cy="2633518"/>
          </a:xfrm>
          <a:prstGeom prst="donut">
            <a:avLst>
              <a:gd name="adj" fmla="val 80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126044" y="5129316"/>
            <a:ext cx="3055118" cy="110799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6600" b="1" cap="none" spc="150" dirty="0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 CENA" pitchFamily="2" charset="0"/>
              </a:rPr>
              <a:t>CLIL</a:t>
            </a:r>
            <a:endParaRPr lang="it-IT" sz="6600" b="1" cap="none" spc="150" dirty="0">
              <a:ln w="11430"/>
              <a:solidFill>
                <a:srgbClr val="0066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Decisione 2"/>
          <p:cNvSpPr/>
          <p:nvPr/>
        </p:nvSpPr>
        <p:spPr>
          <a:xfrm rot="658094">
            <a:off x="5156826" y="4855222"/>
            <a:ext cx="3024336" cy="1656184"/>
          </a:xfrm>
          <a:prstGeom prst="flowChartDecision">
            <a:avLst/>
          </a:prstGeom>
          <a:noFill/>
          <a:ln w="38100">
            <a:solidFill>
              <a:srgbClr val="00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6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85485" y="16748"/>
            <a:ext cx="5494627" cy="110799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6600" b="1" u="sng" cap="none" spc="150" dirty="0" err="1" smtClean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 CENA" pitchFamily="2" charset="0"/>
              </a:rPr>
              <a:t>Blended</a:t>
            </a:r>
            <a:r>
              <a:rPr lang="it-IT" sz="6600" b="1" u="sng" cap="none" spc="150" dirty="0" smtClean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 CENA" pitchFamily="2" charset="0"/>
              </a:rPr>
              <a:t> </a:t>
            </a:r>
            <a:r>
              <a:rPr lang="it-IT" sz="6600" b="1" u="sng" cap="none" spc="150" dirty="0" err="1" smtClean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 CENA" pitchFamily="2" charset="0"/>
              </a:rPr>
              <a:t>learning</a:t>
            </a:r>
            <a:endParaRPr lang="it-IT" sz="6600" b="1" u="sng" cap="none" spc="150" dirty="0">
              <a:ln w="11430"/>
              <a:solidFill>
                <a:schemeClr val="accent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 CENA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29" y="3958905"/>
            <a:ext cx="3731587" cy="235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313"/>
            <a:ext cx="2160240" cy="182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754" y="2610568"/>
            <a:ext cx="2166654" cy="182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ccia circolare a destra 2"/>
          <p:cNvSpPr/>
          <p:nvPr/>
        </p:nvSpPr>
        <p:spPr>
          <a:xfrm>
            <a:off x="1511660" y="3501008"/>
            <a:ext cx="1224136" cy="1175207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" name="Freccia circolare a sinistra 3"/>
          <p:cNvSpPr/>
          <p:nvPr/>
        </p:nvSpPr>
        <p:spPr>
          <a:xfrm>
            <a:off x="6647509" y="4445096"/>
            <a:ext cx="1214110" cy="1216152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9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85485" y="16748"/>
            <a:ext cx="5494627" cy="110799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6600" b="1" u="sng" cap="none" spc="150" dirty="0" err="1" smtClean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 CENA" pitchFamily="2" charset="0"/>
              </a:rPr>
              <a:t>Blended</a:t>
            </a:r>
            <a:r>
              <a:rPr lang="it-IT" sz="6600" b="1" u="sng" cap="none" spc="150" dirty="0" smtClean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 CENA" pitchFamily="2" charset="0"/>
              </a:rPr>
              <a:t> </a:t>
            </a:r>
            <a:r>
              <a:rPr lang="it-IT" sz="6600" b="1" u="sng" cap="none" spc="150" dirty="0" err="1" smtClean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 CENA" pitchFamily="2" charset="0"/>
              </a:rPr>
              <a:t>learning</a:t>
            </a:r>
            <a:endParaRPr lang="it-IT" sz="6600" b="1" u="sng" cap="none" spc="150" dirty="0">
              <a:ln w="11430"/>
              <a:solidFill>
                <a:schemeClr val="accent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 CENA" pitchFamily="2" charset="0"/>
            </a:endParaRPr>
          </a:p>
        </p:txBody>
      </p:sp>
      <p:pic>
        <p:nvPicPr>
          <p:cNvPr id="9" name="Immagine 8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392488" cy="213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84984"/>
            <a:ext cx="3528392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5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5485" y="16748"/>
            <a:ext cx="5494627" cy="110799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6600" b="1" u="sng" cap="none" spc="1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 CENA" pitchFamily="2" charset="0"/>
              </a:rPr>
              <a:t>Classe capovolta</a:t>
            </a:r>
            <a:endParaRPr lang="it-IT" sz="6600" b="1" u="sng" cap="none" spc="1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 CENA" pitchFamily="2" charset="0"/>
            </a:endParaRPr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7344816" cy="43924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078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5485" y="16748"/>
            <a:ext cx="5494627" cy="110799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6600" b="1" u="sng" cap="none" spc="1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 CENA" pitchFamily="2" charset="0"/>
              </a:rPr>
              <a:t>Classe capovolta</a:t>
            </a:r>
            <a:endParaRPr lang="it-IT" sz="6600" b="1" u="sng" cap="none" spc="1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 CENA" pitchFamily="2" charset="0"/>
            </a:endParaRPr>
          </a:p>
        </p:txBody>
      </p:sp>
      <p:pic>
        <p:nvPicPr>
          <p:cNvPr id="5" name="Immagine 4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336704" cy="28803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745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064896" cy="57332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85485" y="16748"/>
            <a:ext cx="5494627" cy="110799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it-IT" sz="6600" b="1" u="sng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 CENA" pitchFamily="2" charset="0"/>
              </a:rPr>
              <a:t>Byod</a:t>
            </a:r>
            <a:endParaRPr lang="it-IT" sz="6600" b="1" u="sng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 C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0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5485" y="16748"/>
            <a:ext cx="5494627" cy="110799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it-IT" sz="6600" b="1" u="sng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 CENA" pitchFamily="2" charset="0"/>
              </a:rPr>
              <a:t>Byod</a:t>
            </a:r>
            <a:endParaRPr lang="it-IT" sz="6600" b="1" u="sng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 CENA" pitchFamily="2" charset="0"/>
            </a:endParaRPr>
          </a:p>
        </p:txBody>
      </p:sp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65" y="4656081"/>
            <a:ext cx="3744416" cy="220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30" y="1988840"/>
            <a:ext cx="319311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68" y="2768588"/>
            <a:ext cx="4320480" cy="3774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8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5485" y="16748"/>
            <a:ext cx="5494627" cy="110799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it-IT" sz="6600" b="1" u="sng" cap="none" spc="150" dirty="0" smtClean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 CENA" pitchFamily="2" charset="0"/>
              </a:rPr>
              <a:t>CLIL</a:t>
            </a:r>
            <a:endParaRPr lang="it-IT" sz="6600" b="1" u="sng" cap="none" spc="150" dirty="0">
              <a:ln w="11430"/>
              <a:solidFill>
                <a:srgbClr val="0066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 CENA" pitchFamily="2" charset="0"/>
            </a:endParaRPr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169626" cy="3549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6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25</Words>
  <Application>Microsoft Office PowerPoint</Application>
  <PresentationFormat>Presentazione su schermo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Giovanna Mandara</dc:creator>
  <cp:lastModifiedBy>Giovanna Mandara</cp:lastModifiedBy>
  <cp:revision>19</cp:revision>
  <dcterms:created xsi:type="dcterms:W3CDTF">2018-01-13T16:48:16Z</dcterms:created>
  <dcterms:modified xsi:type="dcterms:W3CDTF">2018-01-16T23:11:08Z</dcterms:modified>
</cp:coreProperties>
</file>